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F709DB8D-87C3-4C26-A7F5-EBE3C1FE7706}"/>
    <pc:docChg chg="addSld delSld modSld">
      <pc:chgData name="Vanipenta, Venkata Ravamma" userId="0b7e97f4-48ad-4d21-be07-9caa3603a62e" providerId="ADAL" clId="{F709DB8D-87C3-4C26-A7F5-EBE3C1FE7706}" dt="2023-09-26T07:04:06.057" v="3" actId="22"/>
      <pc:docMkLst>
        <pc:docMk/>
      </pc:docMkLst>
      <pc:sldChg chg="new del">
        <pc:chgData name="Vanipenta, Venkata Ravamma" userId="0b7e97f4-48ad-4d21-be07-9caa3603a62e" providerId="ADAL" clId="{F709DB8D-87C3-4C26-A7F5-EBE3C1FE7706}" dt="2023-09-26T07:03:59.827" v="1" actId="47"/>
        <pc:sldMkLst>
          <pc:docMk/>
          <pc:sldMk cId="1404687720" sldId="256"/>
        </pc:sldMkLst>
      </pc:sldChg>
      <pc:sldChg chg="addSp new mod">
        <pc:chgData name="Vanipenta, Venkata Ravamma" userId="0b7e97f4-48ad-4d21-be07-9caa3603a62e" providerId="ADAL" clId="{F709DB8D-87C3-4C26-A7F5-EBE3C1FE7706}" dt="2023-09-26T07:04:06.057" v="3" actId="22"/>
        <pc:sldMkLst>
          <pc:docMk/>
          <pc:sldMk cId="2448260483" sldId="256"/>
        </pc:sldMkLst>
        <pc:spChg chg="add">
          <ac:chgData name="Vanipenta, Venkata Ravamma" userId="0b7e97f4-48ad-4d21-be07-9caa3603a62e" providerId="ADAL" clId="{F709DB8D-87C3-4C26-A7F5-EBE3C1FE7706}" dt="2023-09-26T07:04:06.057" v="3" actId="22"/>
          <ac:spMkLst>
            <pc:docMk/>
            <pc:sldMk cId="2448260483" sldId="256"/>
            <ac:spMk id="3" creationId="{5A185134-BBC9-BE4E-7280-603870D5F879}"/>
          </ac:spMkLst>
        </pc:spChg>
      </pc:sldChg>
    </pc:docChg>
  </pc:docChgLst>
  <pc:docChgLst>
    <pc:chgData name="Vanipenta, Venkata Ravamma" userId="0b7e97f4-48ad-4d21-be07-9caa3603a62e" providerId="ADAL" clId="{E11F5847-7868-47E9-8FFE-D716B30848BE}"/>
    <pc:docChg chg="undo custSel addSld delSld modSld">
      <pc:chgData name="Vanipenta, Venkata Ravamma" userId="0b7e97f4-48ad-4d21-be07-9caa3603a62e" providerId="ADAL" clId="{E11F5847-7868-47E9-8FFE-D716B30848BE}" dt="2023-12-24T18:16:15.111" v="155" actId="26606"/>
      <pc:docMkLst>
        <pc:docMk/>
      </pc:docMkLst>
      <pc:sldChg chg="del">
        <pc:chgData name="Vanipenta, Venkata Ravamma" userId="0b7e97f4-48ad-4d21-be07-9caa3603a62e" providerId="ADAL" clId="{E11F5847-7868-47E9-8FFE-D716B30848BE}" dt="2023-12-24T15:27:41.640" v="127" actId="47"/>
        <pc:sldMkLst>
          <pc:docMk/>
          <pc:sldMk cId="2448260483" sldId="256"/>
        </pc:sldMkLst>
      </pc:sldChg>
      <pc:sldChg chg="addSp new mod">
        <pc:chgData name="Vanipenta, Venkata Ravamma" userId="0b7e97f4-48ad-4d21-be07-9caa3603a62e" providerId="ADAL" clId="{E11F5847-7868-47E9-8FFE-D716B30848BE}" dt="2023-12-14T11:03:30.040" v="49" actId="22"/>
        <pc:sldMkLst>
          <pc:docMk/>
          <pc:sldMk cId="3261290390" sldId="257"/>
        </pc:sldMkLst>
        <pc:picChg chg="add">
          <ac:chgData name="Vanipenta, Venkata Ravamma" userId="0b7e97f4-48ad-4d21-be07-9caa3603a62e" providerId="ADAL" clId="{E11F5847-7868-47E9-8FFE-D716B30848BE}" dt="2023-12-14T11:03:30.040" v="49" actId="22"/>
          <ac:picMkLst>
            <pc:docMk/>
            <pc:sldMk cId="3261290390" sldId="257"/>
            <ac:picMk id="3" creationId="{B0A9214C-6883-518C-10F9-E5C600F83693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04:41.302" v="50" actId="22"/>
        <pc:sldMkLst>
          <pc:docMk/>
          <pc:sldMk cId="280884223" sldId="258"/>
        </pc:sldMkLst>
        <pc:picChg chg="add">
          <ac:chgData name="Vanipenta, Venkata Ravamma" userId="0b7e97f4-48ad-4d21-be07-9caa3603a62e" providerId="ADAL" clId="{E11F5847-7868-47E9-8FFE-D716B30848BE}" dt="2023-12-14T11:04:41.302" v="50" actId="22"/>
          <ac:picMkLst>
            <pc:docMk/>
            <pc:sldMk cId="280884223" sldId="258"/>
            <ac:picMk id="3" creationId="{FE584812-5CB9-3930-5201-F664DAFEBA1B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05:39.361" v="51" actId="22"/>
        <pc:sldMkLst>
          <pc:docMk/>
          <pc:sldMk cId="3545606790" sldId="259"/>
        </pc:sldMkLst>
        <pc:picChg chg="add">
          <ac:chgData name="Vanipenta, Venkata Ravamma" userId="0b7e97f4-48ad-4d21-be07-9caa3603a62e" providerId="ADAL" clId="{E11F5847-7868-47E9-8FFE-D716B30848BE}" dt="2023-12-14T11:05:39.361" v="51" actId="22"/>
          <ac:picMkLst>
            <pc:docMk/>
            <pc:sldMk cId="3545606790" sldId="259"/>
            <ac:picMk id="3" creationId="{42C85453-30A9-DA1D-2079-1A69138EE325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06:18.760" v="52" actId="22"/>
        <pc:sldMkLst>
          <pc:docMk/>
          <pc:sldMk cId="1389962341" sldId="260"/>
        </pc:sldMkLst>
        <pc:picChg chg="add">
          <ac:chgData name="Vanipenta, Venkata Ravamma" userId="0b7e97f4-48ad-4d21-be07-9caa3603a62e" providerId="ADAL" clId="{E11F5847-7868-47E9-8FFE-D716B30848BE}" dt="2023-12-14T11:06:18.760" v="52" actId="22"/>
          <ac:picMkLst>
            <pc:docMk/>
            <pc:sldMk cId="1389962341" sldId="260"/>
            <ac:picMk id="3" creationId="{B50FBAFE-BF88-1080-937F-A1763C5CB374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06:46.977" v="53" actId="22"/>
        <pc:sldMkLst>
          <pc:docMk/>
          <pc:sldMk cId="3634544676" sldId="261"/>
        </pc:sldMkLst>
        <pc:picChg chg="add">
          <ac:chgData name="Vanipenta, Venkata Ravamma" userId="0b7e97f4-48ad-4d21-be07-9caa3603a62e" providerId="ADAL" clId="{E11F5847-7868-47E9-8FFE-D716B30848BE}" dt="2023-12-14T11:06:46.977" v="53" actId="22"/>
          <ac:picMkLst>
            <pc:docMk/>
            <pc:sldMk cId="3634544676" sldId="261"/>
            <ac:picMk id="3" creationId="{CBBFD438-3ED8-E054-4F23-495DF591D1B9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08:28.579" v="54" actId="22"/>
        <pc:sldMkLst>
          <pc:docMk/>
          <pc:sldMk cId="3193115638" sldId="262"/>
        </pc:sldMkLst>
        <pc:picChg chg="add">
          <ac:chgData name="Vanipenta, Venkata Ravamma" userId="0b7e97f4-48ad-4d21-be07-9caa3603a62e" providerId="ADAL" clId="{E11F5847-7868-47E9-8FFE-D716B30848BE}" dt="2023-12-14T11:08:28.579" v="54" actId="22"/>
          <ac:picMkLst>
            <pc:docMk/>
            <pc:sldMk cId="3193115638" sldId="262"/>
            <ac:picMk id="3" creationId="{11407F75-8804-4EDB-B5E1-F57D4FBA4260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0:33.202" v="55" actId="22"/>
        <pc:sldMkLst>
          <pc:docMk/>
          <pc:sldMk cId="3844397823" sldId="263"/>
        </pc:sldMkLst>
        <pc:picChg chg="add">
          <ac:chgData name="Vanipenta, Venkata Ravamma" userId="0b7e97f4-48ad-4d21-be07-9caa3603a62e" providerId="ADAL" clId="{E11F5847-7868-47E9-8FFE-D716B30848BE}" dt="2023-12-14T11:10:33.202" v="55" actId="22"/>
          <ac:picMkLst>
            <pc:docMk/>
            <pc:sldMk cId="3844397823" sldId="263"/>
            <ac:picMk id="3" creationId="{C29B79BA-72AE-54D5-A88F-0258671E7D68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1:16.456" v="56" actId="22"/>
        <pc:sldMkLst>
          <pc:docMk/>
          <pc:sldMk cId="251753492" sldId="264"/>
        </pc:sldMkLst>
        <pc:picChg chg="add">
          <ac:chgData name="Vanipenta, Venkata Ravamma" userId="0b7e97f4-48ad-4d21-be07-9caa3603a62e" providerId="ADAL" clId="{E11F5847-7868-47E9-8FFE-D716B30848BE}" dt="2023-12-14T11:11:16.456" v="56" actId="22"/>
          <ac:picMkLst>
            <pc:docMk/>
            <pc:sldMk cId="251753492" sldId="264"/>
            <ac:picMk id="3" creationId="{89472637-2802-103B-0936-D7493004CCF4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1:51.888" v="57" actId="22"/>
        <pc:sldMkLst>
          <pc:docMk/>
          <pc:sldMk cId="2144361683" sldId="265"/>
        </pc:sldMkLst>
        <pc:picChg chg="add">
          <ac:chgData name="Vanipenta, Venkata Ravamma" userId="0b7e97f4-48ad-4d21-be07-9caa3603a62e" providerId="ADAL" clId="{E11F5847-7868-47E9-8FFE-D716B30848BE}" dt="2023-12-14T11:11:51.888" v="57" actId="22"/>
          <ac:picMkLst>
            <pc:docMk/>
            <pc:sldMk cId="2144361683" sldId="265"/>
            <ac:picMk id="3" creationId="{F82495DE-3C30-A53D-2866-A6C9F866CD52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3:58.334" v="58" actId="22"/>
        <pc:sldMkLst>
          <pc:docMk/>
          <pc:sldMk cId="1983054495" sldId="266"/>
        </pc:sldMkLst>
        <pc:picChg chg="add">
          <ac:chgData name="Vanipenta, Venkata Ravamma" userId="0b7e97f4-48ad-4d21-be07-9caa3603a62e" providerId="ADAL" clId="{E11F5847-7868-47E9-8FFE-D716B30848BE}" dt="2023-12-14T11:13:58.334" v="58" actId="22"/>
          <ac:picMkLst>
            <pc:docMk/>
            <pc:sldMk cId="1983054495" sldId="266"/>
            <ac:picMk id="3" creationId="{AD1D0C15-37DD-F869-D33F-0ED240D43FE8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6:09.250" v="59" actId="22"/>
        <pc:sldMkLst>
          <pc:docMk/>
          <pc:sldMk cId="1742043469" sldId="267"/>
        </pc:sldMkLst>
        <pc:picChg chg="add">
          <ac:chgData name="Vanipenta, Venkata Ravamma" userId="0b7e97f4-48ad-4d21-be07-9caa3603a62e" providerId="ADAL" clId="{E11F5847-7868-47E9-8FFE-D716B30848BE}" dt="2023-12-14T11:16:09.250" v="59" actId="22"/>
          <ac:picMkLst>
            <pc:docMk/>
            <pc:sldMk cId="1742043469" sldId="267"/>
            <ac:picMk id="3" creationId="{1931FC89-5697-33ED-2A49-E97EDCD72034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17:32.095" v="60" actId="22"/>
        <pc:sldMkLst>
          <pc:docMk/>
          <pc:sldMk cId="3037806791" sldId="268"/>
        </pc:sldMkLst>
        <pc:picChg chg="add">
          <ac:chgData name="Vanipenta, Venkata Ravamma" userId="0b7e97f4-48ad-4d21-be07-9caa3603a62e" providerId="ADAL" clId="{E11F5847-7868-47E9-8FFE-D716B30848BE}" dt="2023-12-14T11:17:32.095" v="60" actId="22"/>
          <ac:picMkLst>
            <pc:docMk/>
            <pc:sldMk cId="3037806791" sldId="268"/>
            <ac:picMk id="3" creationId="{8EE39873-FF21-3C44-0312-CE4196C82970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23:18.543" v="61" actId="22"/>
        <pc:sldMkLst>
          <pc:docMk/>
          <pc:sldMk cId="970190546" sldId="269"/>
        </pc:sldMkLst>
        <pc:picChg chg="add">
          <ac:chgData name="Vanipenta, Venkata Ravamma" userId="0b7e97f4-48ad-4d21-be07-9caa3603a62e" providerId="ADAL" clId="{E11F5847-7868-47E9-8FFE-D716B30848BE}" dt="2023-12-14T11:23:18.543" v="61" actId="22"/>
          <ac:picMkLst>
            <pc:docMk/>
            <pc:sldMk cId="970190546" sldId="269"/>
            <ac:picMk id="3" creationId="{83B9E1C7-1E46-7E83-380C-04BA3FF38267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24:15.981" v="62" actId="22"/>
        <pc:sldMkLst>
          <pc:docMk/>
          <pc:sldMk cId="3660394298" sldId="270"/>
        </pc:sldMkLst>
        <pc:picChg chg="add">
          <ac:chgData name="Vanipenta, Venkata Ravamma" userId="0b7e97f4-48ad-4d21-be07-9caa3603a62e" providerId="ADAL" clId="{E11F5847-7868-47E9-8FFE-D716B30848BE}" dt="2023-12-14T11:24:15.981" v="62" actId="22"/>
          <ac:picMkLst>
            <pc:docMk/>
            <pc:sldMk cId="3660394298" sldId="270"/>
            <ac:picMk id="3" creationId="{68D7D1EB-EB51-C9E1-385C-D8AF56839D9E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26:02.394" v="63" actId="22"/>
        <pc:sldMkLst>
          <pc:docMk/>
          <pc:sldMk cId="1765898555" sldId="271"/>
        </pc:sldMkLst>
        <pc:picChg chg="add">
          <ac:chgData name="Vanipenta, Venkata Ravamma" userId="0b7e97f4-48ad-4d21-be07-9caa3603a62e" providerId="ADAL" clId="{E11F5847-7868-47E9-8FFE-D716B30848BE}" dt="2023-12-14T11:26:02.394" v="63" actId="22"/>
          <ac:picMkLst>
            <pc:docMk/>
            <pc:sldMk cId="1765898555" sldId="271"/>
            <ac:picMk id="3" creationId="{E74B8817-589C-29DC-D29F-9842024BA17A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42:46.598" v="64" actId="22"/>
        <pc:sldMkLst>
          <pc:docMk/>
          <pc:sldMk cId="3563474877" sldId="272"/>
        </pc:sldMkLst>
        <pc:picChg chg="add">
          <ac:chgData name="Vanipenta, Venkata Ravamma" userId="0b7e97f4-48ad-4d21-be07-9caa3603a62e" providerId="ADAL" clId="{E11F5847-7868-47E9-8FFE-D716B30848BE}" dt="2023-12-14T11:42:46.598" v="64" actId="22"/>
          <ac:picMkLst>
            <pc:docMk/>
            <pc:sldMk cId="3563474877" sldId="272"/>
            <ac:picMk id="3" creationId="{0CCA27DA-8E71-B13C-7818-43A8C5B09E78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48:01.879" v="65" actId="22"/>
        <pc:sldMkLst>
          <pc:docMk/>
          <pc:sldMk cId="4169595024" sldId="273"/>
        </pc:sldMkLst>
        <pc:picChg chg="add">
          <ac:chgData name="Vanipenta, Venkata Ravamma" userId="0b7e97f4-48ad-4d21-be07-9caa3603a62e" providerId="ADAL" clId="{E11F5847-7868-47E9-8FFE-D716B30848BE}" dt="2023-12-14T11:48:01.879" v="65" actId="22"/>
          <ac:picMkLst>
            <pc:docMk/>
            <pc:sldMk cId="4169595024" sldId="273"/>
            <ac:picMk id="3" creationId="{D437C3B3-745C-7FF6-F3B8-818FB47B3BEC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49:23.162" v="66" actId="22"/>
        <pc:sldMkLst>
          <pc:docMk/>
          <pc:sldMk cId="2737964798" sldId="274"/>
        </pc:sldMkLst>
        <pc:picChg chg="add">
          <ac:chgData name="Vanipenta, Venkata Ravamma" userId="0b7e97f4-48ad-4d21-be07-9caa3603a62e" providerId="ADAL" clId="{E11F5847-7868-47E9-8FFE-D716B30848BE}" dt="2023-12-14T11:49:23.162" v="66" actId="22"/>
          <ac:picMkLst>
            <pc:docMk/>
            <pc:sldMk cId="2737964798" sldId="274"/>
            <ac:picMk id="3" creationId="{209E1251-2BF6-B457-EB4A-968AA40EDCE4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1:50:58.281" v="67" actId="22"/>
        <pc:sldMkLst>
          <pc:docMk/>
          <pc:sldMk cId="1875582524" sldId="275"/>
        </pc:sldMkLst>
        <pc:picChg chg="add">
          <ac:chgData name="Vanipenta, Venkata Ravamma" userId="0b7e97f4-48ad-4d21-be07-9caa3603a62e" providerId="ADAL" clId="{E11F5847-7868-47E9-8FFE-D716B30848BE}" dt="2023-12-14T11:50:58.281" v="67" actId="22"/>
          <ac:picMkLst>
            <pc:docMk/>
            <pc:sldMk cId="1875582524" sldId="275"/>
            <ac:picMk id="3" creationId="{827C55A2-F157-E49F-9962-FFF20407FCCE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01:44.269" v="68" actId="22"/>
        <pc:sldMkLst>
          <pc:docMk/>
          <pc:sldMk cId="1269797617" sldId="276"/>
        </pc:sldMkLst>
        <pc:picChg chg="add">
          <ac:chgData name="Vanipenta, Venkata Ravamma" userId="0b7e97f4-48ad-4d21-be07-9caa3603a62e" providerId="ADAL" clId="{E11F5847-7868-47E9-8FFE-D716B30848BE}" dt="2023-12-14T12:01:44.269" v="68" actId="22"/>
          <ac:picMkLst>
            <pc:docMk/>
            <pc:sldMk cId="1269797617" sldId="276"/>
            <ac:picMk id="3" creationId="{53F7EC62-B91A-9405-1104-1381C743BF1C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02:07.343" v="69" actId="22"/>
        <pc:sldMkLst>
          <pc:docMk/>
          <pc:sldMk cId="3133650025" sldId="277"/>
        </pc:sldMkLst>
        <pc:picChg chg="add">
          <ac:chgData name="Vanipenta, Venkata Ravamma" userId="0b7e97f4-48ad-4d21-be07-9caa3603a62e" providerId="ADAL" clId="{E11F5847-7868-47E9-8FFE-D716B30848BE}" dt="2023-12-14T12:02:07.343" v="69" actId="22"/>
          <ac:picMkLst>
            <pc:docMk/>
            <pc:sldMk cId="3133650025" sldId="277"/>
            <ac:picMk id="3" creationId="{A6D9F3AD-23CE-AE9D-1092-FB5A80764530}"/>
          </ac:picMkLst>
        </pc:picChg>
      </pc:sldChg>
      <pc:sldChg chg="addSp delSp new mod">
        <pc:chgData name="Vanipenta, Venkata Ravamma" userId="0b7e97f4-48ad-4d21-be07-9caa3603a62e" providerId="ADAL" clId="{E11F5847-7868-47E9-8FFE-D716B30848BE}" dt="2023-12-14T12:10:43.673" v="72" actId="22"/>
        <pc:sldMkLst>
          <pc:docMk/>
          <pc:sldMk cId="1765727358" sldId="278"/>
        </pc:sldMkLst>
        <pc:picChg chg="add del">
          <ac:chgData name="Vanipenta, Venkata Ravamma" userId="0b7e97f4-48ad-4d21-be07-9caa3603a62e" providerId="ADAL" clId="{E11F5847-7868-47E9-8FFE-D716B30848BE}" dt="2023-12-14T12:10:42.682" v="71" actId="478"/>
          <ac:picMkLst>
            <pc:docMk/>
            <pc:sldMk cId="1765727358" sldId="278"/>
            <ac:picMk id="3" creationId="{22CE6C54-3401-C5F2-F606-033BD4D8402E}"/>
          </ac:picMkLst>
        </pc:picChg>
        <pc:picChg chg="add">
          <ac:chgData name="Vanipenta, Venkata Ravamma" userId="0b7e97f4-48ad-4d21-be07-9caa3603a62e" providerId="ADAL" clId="{E11F5847-7868-47E9-8FFE-D716B30848BE}" dt="2023-12-14T12:10:43.673" v="72" actId="22"/>
          <ac:picMkLst>
            <pc:docMk/>
            <pc:sldMk cId="1765727358" sldId="278"/>
            <ac:picMk id="5" creationId="{8AECD5D8-8939-8F32-022E-6A152207316C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12:16.867" v="73" actId="22"/>
        <pc:sldMkLst>
          <pc:docMk/>
          <pc:sldMk cId="491213823" sldId="279"/>
        </pc:sldMkLst>
        <pc:picChg chg="add">
          <ac:chgData name="Vanipenta, Venkata Ravamma" userId="0b7e97f4-48ad-4d21-be07-9caa3603a62e" providerId="ADAL" clId="{E11F5847-7868-47E9-8FFE-D716B30848BE}" dt="2023-12-14T12:12:16.867" v="73" actId="22"/>
          <ac:picMkLst>
            <pc:docMk/>
            <pc:sldMk cId="491213823" sldId="279"/>
            <ac:picMk id="3" creationId="{957583FA-A8B8-AF80-F11A-8D36F686B2C7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21:45.329" v="74" actId="22"/>
        <pc:sldMkLst>
          <pc:docMk/>
          <pc:sldMk cId="128084733" sldId="280"/>
        </pc:sldMkLst>
        <pc:picChg chg="add">
          <ac:chgData name="Vanipenta, Venkata Ravamma" userId="0b7e97f4-48ad-4d21-be07-9caa3603a62e" providerId="ADAL" clId="{E11F5847-7868-47E9-8FFE-D716B30848BE}" dt="2023-12-14T12:21:45.329" v="74" actId="22"/>
          <ac:picMkLst>
            <pc:docMk/>
            <pc:sldMk cId="128084733" sldId="280"/>
            <ac:picMk id="3" creationId="{74354ABB-2964-CED9-4DE4-E47490A76AEB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23:53.955" v="75" actId="22"/>
        <pc:sldMkLst>
          <pc:docMk/>
          <pc:sldMk cId="3040163582" sldId="281"/>
        </pc:sldMkLst>
        <pc:picChg chg="add">
          <ac:chgData name="Vanipenta, Venkata Ravamma" userId="0b7e97f4-48ad-4d21-be07-9caa3603a62e" providerId="ADAL" clId="{E11F5847-7868-47E9-8FFE-D716B30848BE}" dt="2023-12-14T12:23:53.955" v="75" actId="22"/>
          <ac:picMkLst>
            <pc:docMk/>
            <pc:sldMk cId="3040163582" sldId="281"/>
            <ac:picMk id="3" creationId="{8311B6CC-1F20-CCE3-6BFE-87B28A3F4B1B}"/>
          </ac:picMkLst>
        </pc:picChg>
      </pc:sldChg>
      <pc:sldChg chg="addSp delSp new mod">
        <pc:chgData name="Vanipenta, Venkata Ravamma" userId="0b7e97f4-48ad-4d21-be07-9caa3603a62e" providerId="ADAL" clId="{E11F5847-7868-47E9-8FFE-D716B30848BE}" dt="2023-12-14T12:26:50.999" v="78" actId="22"/>
        <pc:sldMkLst>
          <pc:docMk/>
          <pc:sldMk cId="3550642168" sldId="282"/>
        </pc:sldMkLst>
        <pc:picChg chg="add del">
          <ac:chgData name="Vanipenta, Venkata Ravamma" userId="0b7e97f4-48ad-4d21-be07-9caa3603a62e" providerId="ADAL" clId="{E11F5847-7868-47E9-8FFE-D716B30848BE}" dt="2023-12-14T12:26:50.151" v="77" actId="478"/>
          <ac:picMkLst>
            <pc:docMk/>
            <pc:sldMk cId="3550642168" sldId="282"/>
            <ac:picMk id="3" creationId="{1F0AB4F9-5009-DE78-542A-58C1CC0321CF}"/>
          </ac:picMkLst>
        </pc:picChg>
        <pc:picChg chg="add">
          <ac:chgData name="Vanipenta, Venkata Ravamma" userId="0b7e97f4-48ad-4d21-be07-9caa3603a62e" providerId="ADAL" clId="{E11F5847-7868-47E9-8FFE-D716B30848BE}" dt="2023-12-14T12:26:50.999" v="78" actId="22"/>
          <ac:picMkLst>
            <pc:docMk/>
            <pc:sldMk cId="3550642168" sldId="282"/>
            <ac:picMk id="5" creationId="{13ACE1F8-A4DA-7A93-70E7-88961AE633FE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28:54.132" v="79" actId="22"/>
        <pc:sldMkLst>
          <pc:docMk/>
          <pc:sldMk cId="3980478851" sldId="283"/>
        </pc:sldMkLst>
        <pc:picChg chg="add">
          <ac:chgData name="Vanipenta, Venkata Ravamma" userId="0b7e97f4-48ad-4d21-be07-9caa3603a62e" providerId="ADAL" clId="{E11F5847-7868-47E9-8FFE-D716B30848BE}" dt="2023-12-14T12:28:54.132" v="79" actId="22"/>
          <ac:picMkLst>
            <pc:docMk/>
            <pc:sldMk cId="3980478851" sldId="283"/>
            <ac:picMk id="3" creationId="{C5268B5A-EB1A-098D-AFCD-7BA46FD11411}"/>
          </ac:picMkLst>
        </pc:picChg>
      </pc:sldChg>
      <pc:sldChg chg="addSp modSp new mod setBg">
        <pc:chgData name="Vanipenta, Venkata Ravamma" userId="0b7e97f4-48ad-4d21-be07-9caa3603a62e" providerId="ADAL" clId="{E11F5847-7868-47E9-8FFE-D716B30848BE}" dt="2023-12-14T12:30:25.120" v="81" actId="26606"/>
        <pc:sldMkLst>
          <pc:docMk/>
          <pc:sldMk cId="2108577333" sldId="284"/>
        </pc:sldMkLst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8" creationId="{F3060C83-F051-4F0E-ABAD-AA0DFC48B218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10" creationId="{83C98ABE-055B-441F-B07E-44F97F083C39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12" creationId="{29FDB030-9B49-4CED-8CCD-4D99382388AC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14" creationId="{3783CA14-24A1-485C-8B30-D6A5D87987AD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16" creationId="{9A97C86A-04D6-40F7-AE84-31AB43E6A846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18" creationId="{FF9F2414-84E8-453E-B1F3-389FDE8192D9}"/>
          </ac:spMkLst>
        </pc:spChg>
        <pc:spChg chg="add">
          <ac:chgData name="Vanipenta, Venkata Ravamma" userId="0b7e97f4-48ad-4d21-be07-9caa3603a62e" providerId="ADAL" clId="{E11F5847-7868-47E9-8FFE-D716B30848BE}" dt="2023-12-14T12:30:25.120" v="81" actId="26606"/>
          <ac:spMkLst>
            <pc:docMk/>
            <pc:sldMk cId="2108577333" sldId="284"/>
            <ac:spMk id="20" creationId="{3ECA69A1-7536-43AC-85EF-C7106179F5ED}"/>
          </ac:spMkLst>
        </pc:spChg>
        <pc:picChg chg="add mod">
          <ac:chgData name="Vanipenta, Venkata Ravamma" userId="0b7e97f4-48ad-4d21-be07-9caa3603a62e" providerId="ADAL" clId="{E11F5847-7868-47E9-8FFE-D716B30848BE}" dt="2023-12-14T12:30:25.120" v="81" actId="26606"/>
          <ac:picMkLst>
            <pc:docMk/>
            <pc:sldMk cId="2108577333" sldId="284"/>
            <ac:picMk id="3" creationId="{B72D99A7-0C66-9E79-769F-93BE7250ABC0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42:51.957" v="84" actId="26606"/>
        <pc:sldMkLst>
          <pc:docMk/>
          <pc:sldMk cId="2781399774" sldId="285"/>
        </pc:sldMkLst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8" creationId="{F3060C83-F051-4F0E-ABAD-AA0DFC48B218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10" creationId="{83C98ABE-055B-441F-B07E-44F97F083C39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12" creationId="{29FDB030-9B49-4CED-8CCD-4D99382388AC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14" creationId="{3783CA14-24A1-485C-8B30-D6A5D87987AD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16" creationId="{9A97C86A-04D6-40F7-AE84-31AB43E6A846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18" creationId="{FF9F2414-84E8-453E-B1F3-389FDE8192D9}"/>
          </ac:spMkLst>
        </pc:spChg>
        <pc:spChg chg="add del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20" creationId="{3ECA69A1-7536-43AC-85EF-C7106179F5ED}"/>
          </ac:spMkLst>
        </pc:spChg>
        <pc:spChg chg="add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25" creationId="{0B761509-3B9A-49A6-A84B-C3D86811697D}"/>
          </ac:spMkLst>
        </pc:spChg>
        <pc:spChg chg="add">
          <ac:chgData name="Vanipenta, Venkata Ravamma" userId="0b7e97f4-48ad-4d21-be07-9caa3603a62e" providerId="ADAL" clId="{E11F5847-7868-47E9-8FFE-D716B30848BE}" dt="2023-12-14T12:42:51.957" v="84" actId="26606"/>
          <ac:spMkLst>
            <pc:docMk/>
            <pc:sldMk cId="2781399774" sldId="285"/>
            <ac:spMk id="27" creationId="{91DE43FD-EB47-414A-B0AB-169B0FFFA527}"/>
          </ac:spMkLst>
        </pc:spChg>
        <pc:grpChg chg="add">
          <ac:chgData name="Vanipenta, Venkata Ravamma" userId="0b7e97f4-48ad-4d21-be07-9caa3603a62e" providerId="ADAL" clId="{E11F5847-7868-47E9-8FFE-D716B30848BE}" dt="2023-12-14T12:42:51.957" v="84" actId="26606"/>
          <ac:grpSpMkLst>
            <pc:docMk/>
            <pc:sldMk cId="2781399774" sldId="285"/>
            <ac:grpSpMk id="29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42:51.957" v="84" actId="26606"/>
          <ac:picMkLst>
            <pc:docMk/>
            <pc:sldMk cId="2781399774" sldId="285"/>
            <ac:picMk id="3" creationId="{9B24C588-4C3D-C914-A03F-6A908B57774F}"/>
          </ac:picMkLst>
        </pc:picChg>
      </pc:sldChg>
      <pc:sldChg chg="addSp modSp new mod setBg">
        <pc:chgData name="Vanipenta, Venkata Ravamma" userId="0b7e97f4-48ad-4d21-be07-9caa3603a62e" providerId="ADAL" clId="{E11F5847-7868-47E9-8FFE-D716B30848BE}" dt="2023-12-14T12:44:11.513" v="86" actId="26606"/>
        <pc:sldMkLst>
          <pc:docMk/>
          <pc:sldMk cId="3104770698" sldId="286"/>
        </pc:sldMkLst>
        <pc:spChg chg="add">
          <ac:chgData name="Vanipenta, Venkata Ravamma" userId="0b7e97f4-48ad-4d21-be07-9caa3603a62e" providerId="ADAL" clId="{E11F5847-7868-47E9-8FFE-D716B30848BE}" dt="2023-12-14T12:44:11.513" v="86" actId="26606"/>
          <ac:spMkLst>
            <pc:docMk/>
            <pc:sldMk cId="3104770698" sldId="286"/>
            <ac:spMk id="8" creationId="{0B761509-3B9A-49A6-A84B-C3D86811697D}"/>
          </ac:spMkLst>
        </pc:spChg>
        <pc:spChg chg="add">
          <ac:chgData name="Vanipenta, Venkata Ravamma" userId="0b7e97f4-48ad-4d21-be07-9caa3603a62e" providerId="ADAL" clId="{E11F5847-7868-47E9-8FFE-D716B30848BE}" dt="2023-12-14T12:44:11.513" v="86" actId="26606"/>
          <ac:spMkLst>
            <pc:docMk/>
            <pc:sldMk cId="3104770698" sldId="286"/>
            <ac:spMk id="10" creationId="{91DE43FD-EB47-414A-B0AB-169B0FFFA527}"/>
          </ac:spMkLst>
        </pc:spChg>
        <pc:grpChg chg="add">
          <ac:chgData name="Vanipenta, Venkata Ravamma" userId="0b7e97f4-48ad-4d21-be07-9caa3603a62e" providerId="ADAL" clId="{E11F5847-7868-47E9-8FFE-D716B30848BE}" dt="2023-12-14T12:44:11.513" v="86" actId="26606"/>
          <ac:grpSpMkLst>
            <pc:docMk/>
            <pc:sldMk cId="3104770698" sldId="286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44:11.513" v="86" actId="26606"/>
          <ac:picMkLst>
            <pc:docMk/>
            <pc:sldMk cId="3104770698" sldId="286"/>
            <ac:picMk id="3" creationId="{C04B3B55-454F-FEC6-99B4-B5F358F0196E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45:36.666" v="93" actId="26606"/>
        <pc:sldMkLst>
          <pc:docMk/>
          <pc:sldMk cId="1480659162" sldId="287"/>
        </pc:sldMkLst>
        <pc:spChg chg="add del">
          <ac:chgData name="Vanipenta, Venkata Ravamma" userId="0b7e97f4-48ad-4d21-be07-9caa3603a62e" providerId="ADAL" clId="{E11F5847-7868-47E9-8FFE-D716B30848BE}" dt="2023-12-14T12:45:36.666" v="93" actId="26606"/>
          <ac:spMkLst>
            <pc:docMk/>
            <pc:sldMk cId="1480659162" sldId="287"/>
            <ac:spMk id="8" creationId="{0B761509-3B9A-49A6-A84B-C3D86811697D}"/>
          </ac:spMkLst>
        </pc:spChg>
        <pc:spChg chg="add del">
          <ac:chgData name="Vanipenta, Venkata Ravamma" userId="0b7e97f4-48ad-4d21-be07-9caa3603a62e" providerId="ADAL" clId="{E11F5847-7868-47E9-8FFE-D716B30848BE}" dt="2023-12-14T12:45:36.666" v="93" actId="26606"/>
          <ac:spMkLst>
            <pc:docMk/>
            <pc:sldMk cId="1480659162" sldId="287"/>
            <ac:spMk id="10" creationId="{91DE43FD-EB47-414A-B0AB-169B0FFFA527}"/>
          </ac:spMkLst>
        </pc:spChg>
        <pc:spChg chg="add">
          <ac:chgData name="Vanipenta, Venkata Ravamma" userId="0b7e97f4-48ad-4d21-be07-9caa3603a62e" providerId="ADAL" clId="{E11F5847-7868-47E9-8FFE-D716B30848BE}" dt="2023-12-14T12:45:36.666" v="93" actId="26606"/>
          <ac:spMkLst>
            <pc:docMk/>
            <pc:sldMk cId="1480659162" sldId="287"/>
            <ac:spMk id="19" creationId="{42A4FC2C-047E-45A5-965D-8E1E3BF09BC6}"/>
          </ac:spMkLst>
        </pc:spChg>
        <pc:grpChg chg="add del">
          <ac:chgData name="Vanipenta, Venkata Ravamma" userId="0b7e97f4-48ad-4d21-be07-9caa3603a62e" providerId="ADAL" clId="{E11F5847-7868-47E9-8FFE-D716B30848BE}" dt="2023-12-14T12:45:36.666" v="93" actId="26606"/>
          <ac:grpSpMkLst>
            <pc:docMk/>
            <pc:sldMk cId="1480659162" sldId="287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45:36.666" v="93" actId="26606"/>
          <ac:picMkLst>
            <pc:docMk/>
            <pc:sldMk cId="1480659162" sldId="287"/>
            <ac:picMk id="3" creationId="{F0403073-4ABF-6AA8-2F54-42158E16A03A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45:27.895" v="92" actId="26606"/>
        <pc:sldMkLst>
          <pc:docMk/>
          <pc:sldMk cId="2839813437" sldId="288"/>
        </pc:sldMkLst>
        <pc:spChg chg="add del">
          <ac:chgData name="Vanipenta, Venkata Ravamma" userId="0b7e97f4-48ad-4d21-be07-9caa3603a62e" providerId="ADAL" clId="{E11F5847-7868-47E9-8FFE-D716B30848BE}" dt="2023-12-14T12:45:27.891" v="91" actId="26606"/>
          <ac:spMkLst>
            <pc:docMk/>
            <pc:sldMk cId="2839813437" sldId="288"/>
            <ac:spMk id="8" creationId="{0B761509-3B9A-49A6-A84B-C3D86811697D}"/>
          </ac:spMkLst>
        </pc:spChg>
        <pc:spChg chg="add del">
          <ac:chgData name="Vanipenta, Venkata Ravamma" userId="0b7e97f4-48ad-4d21-be07-9caa3603a62e" providerId="ADAL" clId="{E11F5847-7868-47E9-8FFE-D716B30848BE}" dt="2023-12-14T12:45:27.891" v="91" actId="26606"/>
          <ac:spMkLst>
            <pc:docMk/>
            <pc:sldMk cId="2839813437" sldId="288"/>
            <ac:spMk id="10" creationId="{91DE43FD-EB47-414A-B0AB-169B0FFFA527}"/>
          </ac:spMkLst>
        </pc:spChg>
        <pc:spChg chg="add">
          <ac:chgData name="Vanipenta, Venkata Ravamma" userId="0b7e97f4-48ad-4d21-be07-9caa3603a62e" providerId="ADAL" clId="{E11F5847-7868-47E9-8FFE-D716B30848BE}" dt="2023-12-14T12:45:27.895" v="92" actId="26606"/>
          <ac:spMkLst>
            <pc:docMk/>
            <pc:sldMk cId="2839813437" sldId="288"/>
            <ac:spMk id="16" creationId="{42A4FC2C-047E-45A5-965D-8E1E3BF09BC6}"/>
          </ac:spMkLst>
        </pc:spChg>
        <pc:grpChg chg="add del">
          <ac:chgData name="Vanipenta, Venkata Ravamma" userId="0b7e97f4-48ad-4d21-be07-9caa3603a62e" providerId="ADAL" clId="{E11F5847-7868-47E9-8FFE-D716B30848BE}" dt="2023-12-14T12:45:27.891" v="91" actId="26606"/>
          <ac:grpSpMkLst>
            <pc:docMk/>
            <pc:sldMk cId="2839813437" sldId="288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45:27.895" v="92" actId="26606"/>
          <ac:picMkLst>
            <pc:docMk/>
            <pc:sldMk cId="2839813437" sldId="288"/>
            <ac:picMk id="3" creationId="{CE789C3B-1D95-762D-280A-E7FCA31B96D5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47:01.831" v="107" actId="26606"/>
        <pc:sldMkLst>
          <pc:docMk/>
          <pc:sldMk cId="3191142462" sldId="289"/>
        </pc:sldMkLst>
        <pc:spChg chg="add">
          <ac:chgData name="Vanipenta, Venkata Ravamma" userId="0b7e97f4-48ad-4d21-be07-9caa3603a62e" providerId="ADAL" clId="{E11F5847-7868-47E9-8FFE-D716B30848BE}" dt="2023-12-14T12:47:01.831" v="107" actId="26606"/>
          <ac:spMkLst>
            <pc:docMk/>
            <pc:sldMk cId="3191142462" sldId="289"/>
            <ac:spMk id="5" creationId="{0B761509-3B9A-49A6-A84B-C3D86811697D}"/>
          </ac:spMkLst>
        </pc:spChg>
        <pc:spChg chg="add">
          <ac:chgData name="Vanipenta, Venkata Ravamma" userId="0b7e97f4-48ad-4d21-be07-9caa3603a62e" providerId="ADAL" clId="{E11F5847-7868-47E9-8FFE-D716B30848BE}" dt="2023-12-14T12:47:01.831" v="107" actId="26606"/>
          <ac:spMkLst>
            <pc:docMk/>
            <pc:sldMk cId="3191142462" sldId="289"/>
            <ac:spMk id="6" creationId="{91DE43FD-EB47-414A-B0AB-169B0FFFA527}"/>
          </ac:spMkLst>
        </pc:spChg>
        <pc:spChg chg="add del">
          <ac:chgData name="Vanipenta, Venkata Ravamma" userId="0b7e97f4-48ad-4d21-be07-9caa3603a62e" providerId="ADAL" clId="{E11F5847-7868-47E9-8FFE-D716B30848BE}" dt="2023-12-14T12:46:34.026" v="96" actId="26606"/>
          <ac:spMkLst>
            <pc:docMk/>
            <pc:sldMk cId="3191142462" sldId="289"/>
            <ac:spMk id="8" creationId="{42A4FC2C-047E-45A5-965D-8E1E3BF09BC6}"/>
          </ac:spMkLst>
        </pc:spChg>
        <pc:spChg chg="add del">
          <ac:chgData name="Vanipenta, Venkata Ravamma" userId="0b7e97f4-48ad-4d21-be07-9caa3603a62e" providerId="ADAL" clId="{E11F5847-7868-47E9-8FFE-D716B30848BE}" dt="2023-12-14T12:46:47.404" v="98" actId="26606"/>
          <ac:spMkLst>
            <pc:docMk/>
            <pc:sldMk cId="3191142462" sldId="289"/>
            <ac:spMk id="10" creationId="{42A4FC2C-047E-45A5-965D-8E1E3BF09BC6}"/>
          </ac:spMkLst>
        </pc:spChg>
        <pc:spChg chg="add del">
          <ac:chgData name="Vanipenta, Venkata Ravamma" userId="0b7e97f4-48ad-4d21-be07-9caa3603a62e" providerId="ADAL" clId="{E11F5847-7868-47E9-8FFE-D716B30848BE}" dt="2023-12-14T12:46:54.963" v="100" actId="26606"/>
          <ac:spMkLst>
            <pc:docMk/>
            <pc:sldMk cId="3191142462" sldId="289"/>
            <ac:spMk id="15" creationId="{0B761509-3B9A-49A6-A84B-C3D86811697D}"/>
          </ac:spMkLst>
        </pc:spChg>
        <pc:spChg chg="add del">
          <ac:chgData name="Vanipenta, Venkata Ravamma" userId="0b7e97f4-48ad-4d21-be07-9caa3603a62e" providerId="ADAL" clId="{E11F5847-7868-47E9-8FFE-D716B30848BE}" dt="2023-12-14T12:46:54.963" v="100" actId="26606"/>
          <ac:spMkLst>
            <pc:docMk/>
            <pc:sldMk cId="3191142462" sldId="289"/>
            <ac:spMk id="16" creationId="{91DE43FD-EB47-414A-B0AB-169B0FFFA527}"/>
          </ac:spMkLst>
        </pc:spChg>
        <pc:spChg chg="add del">
          <ac:chgData name="Vanipenta, Venkata Ravamma" userId="0b7e97f4-48ad-4d21-be07-9caa3603a62e" providerId="ADAL" clId="{E11F5847-7868-47E9-8FFE-D716B30848BE}" dt="2023-12-14T12:46:57.594" v="104" actId="26606"/>
          <ac:spMkLst>
            <pc:docMk/>
            <pc:sldMk cId="3191142462" sldId="289"/>
            <ac:spMk id="22" creationId="{16B067B1-F4E5-4FDF-813D-C9E872E80075}"/>
          </ac:spMkLst>
        </pc:spChg>
        <pc:grpChg chg="add">
          <ac:chgData name="Vanipenta, Venkata Ravamma" userId="0b7e97f4-48ad-4d21-be07-9caa3603a62e" providerId="ADAL" clId="{E11F5847-7868-47E9-8FFE-D716B30848BE}" dt="2023-12-14T12:47:01.831" v="107" actId="26606"/>
          <ac:grpSpMkLst>
            <pc:docMk/>
            <pc:sldMk cId="3191142462" sldId="289"/>
            <ac:grpSpMk id="7" creationId="{58495BCC-CE77-4CC2-952E-846F41119FD5}"/>
          </ac:grpSpMkLst>
        </pc:grpChg>
        <pc:grpChg chg="add del">
          <ac:chgData name="Vanipenta, Venkata Ravamma" userId="0b7e97f4-48ad-4d21-be07-9caa3603a62e" providerId="ADAL" clId="{E11F5847-7868-47E9-8FFE-D716B30848BE}" dt="2023-12-14T12:46:54.963" v="100" actId="26606"/>
          <ac:grpSpMkLst>
            <pc:docMk/>
            <pc:sldMk cId="3191142462" sldId="289"/>
            <ac:grpSpMk id="12" creationId="{58495BCC-CE77-4CC2-952E-846F41119FD5}"/>
          </ac:grpSpMkLst>
        </pc:grpChg>
        <pc:grpChg chg="add del">
          <ac:chgData name="Vanipenta, Venkata Ravamma" userId="0b7e97f4-48ad-4d21-be07-9caa3603a62e" providerId="ADAL" clId="{E11F5847-7868-47E9-8FFE-D716B30848BE}" dt="2023-12-14T12:46:56.102" v="102" actId="26606"/>
          <ac:grpSpMkLst>
            <pc:docMk/>
            <pc:sldMk cId="3191142462" sldId="289"/>
            <ac:grpSpMk id="18" creationId="{723C66ED-DBBF-12CA-7F5E-813E0E7D036A}"/>
          </ac:grpSpMkLst>
        </pc:grpChg>
        <pc:picChg chg="add mod">
          <ac:chgData name="Vanipenta, Venkata Ravamma" userId="0b7e97f4-48ad-4d21-be07-9caa3603a62e" providerId="ADAL" clId="{E11F5847-7868-47E9-8FFE-D716B30848BE}" dt="2023-12-14T12:47:01.831" v="107" actId="26606"/>
          <ac:picMkLst>
            <pc:docMk/>
            <pc:sldMk cId="3191142462" sldId="289"/>
            <ac:picMk id="3" creationId="{E14E26A0-66BC-D35E-BC2D-07930503E55F}"/>
          </ac:picMkLst>
        </pc:picChg>
      </pc:sldChg>
      <pc:sldChg chg="addSp modSp new mod setBg">
        <pc:chgData name="Vanipenta, Venkata Ravamma" userId="0b7e97f4-48ad-4d21-be07-9caa3603a62e" providerId="ADAL" clId="{E11F5847-7868-47E9-8FFE-D716B30848BE}" dt="2023-12-14T12:50:33.132" v="109" actId="26606"/>
        <pc:sldMkLst>
          <pc:docMk/>
          <pc:sldMk cId="2667196388" sldId="290"/>
        </pc:sldMkLst>
        <pc:spChg chg="add">
          <ac:chgData name="Vanipenta, Venkata Ravamma" userId="0b7e97f4-48ad-4d21-be07-9caa3603a62e" providerId="ADAL" clId="{E11F5847-7868-47E9-8FFE-D716B30848BE}" dt="2023-12-14T12:50:33.132" v="109" actId="26606"/>
          <ac:spMkLst>
            <pc:docMk/>
            <pc:sldMk cId="2667196388" sldId="290"/>
            <ac:spMk id="8" creationId="{42A4FC2C-047E-45A5-965D-8E1E3BF09BC6}"/>
          </ac:spMkLst>
        </pc:spChg>
        <pc:picChg chg="add mod">
          <ac:chgData name="Vanipenta, Venkata Ravamma" userId="0b7e97f4-48ad-4d21-be07-9caa3603a62e" providerId="ADAL" clId="{E11F5847-7868-47E9-8FFE-D716B30848BE}" dt="2023-12-14T12:50:33.132" v="109" actId="26606"/>
          <ac:picMkLst>
            <pc:docMk/>
            <pc:sldMk cId="2667196388" sldId="290"/>
            <ac:picMk id="3" creationId="{BD5EDF03-6A63-7F35-50CC-9FBDCA3127D6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52:10.877" v="113" actId="26606"/>
        <pc:sldMkLst>
          <pc:docMk/>
          <pc:sldMk cId="1634380547" sldId="291"/>
        </pc:sldMkLst>
        <pc:spChg chg="add del">
          <ac:chgData name="Vanipenta, Venkata Ravamma" userId="0b7e97f4-48ad-4d21-be07-9caa3603a62e" providerId="ADAL" clId="{E11F5847-7868-47E9-8FFE-D716B30848BE}" dt="2023-12-14T12:52:10.872" v="112" actId="26606"/>
          <ac:spMkLst>
            <pc:docMk/>
            <pc:sldMk cId="1634380547" sldId="291"/>
            <ac:spMk id="8" creationId="{42A4FC2C-047E-45A5-965D-8E1E3BF09BC6}"/>
          </ac:spMkLst>
        </pc:spChg>
        <pc:spChg chg="add">
          <ac:chgData name="Vanipenta, Venkata Ravamma" userId="0b7e97f4-48ad-4d21-be07-9caa3603a62e" providerId="ADAL" clId="{E11F5847-7868-47E9-8FFE-D716B30848BE}" dt="2023-12-14T12:52:10.877" v="113" actId="26606"/>
          <ac:spMkLst>
            <pc:docMk/>
            <pc:sldMk cId="1634380547" sldId="291"/>
            <ac:spMk id="10" creationId="{91DE43FD-EB47-414A-B0AB-169B0FFFA527}"/>
          </ac:spMkLst>
        </pc:spChg>
        <pc:spChg chg="add">
          <ac:chgData name="Vanipenta, Venkata Ravamma" userId="0b7e97f4-48ad-4d21-be07-9caa3603a62e" providerId="ADAL" clId="{E11F5847-7868-47E9-8FFE-D716B30848BE}" dt="2023-12-14T12:52:10.877" v="113" actId="26606"/>
          <ac:spMkLst>
            <pc:docMk/>
            <pc:sldMk cId="1634380547" sldId="291"/>
            <ac:spMk id="11" creationId="{0B761509-3B9A-49A6-A84B-C3D86811697D}"/>
          </ac:spMkLst>
        </pc:spChg>
        <pc:grpChg chg="add">
          <ac:chgData name="Vanipenta, Venkata Ravamma" userId="0b7e97f4-48ad-4d21-be07-9caa3603a62e" providerId="ADAL" clId="{E11F5847-7868-47E9-8FFE-D716B30848BE}" dt="2023-12-14T12:52:10.877" v="113" actId="26606"/>
          <ac:grpSpMkLst>
            <pc:docMk/>
            <pc:sldMk cId="1634380547" sldId="291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52:10.877" v="113" actId="26606"/>
          <ac:picMkLst>
            <pc:docMk/>
            <pc:sldMk cId="1634380547" sldId="291"/>
            <ac:picMk id="3" creationId="{F2295048-3E61-8F22-F40D-5982AFA3243E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54:13.105" v="121" actId="26606"/>
        <pc:sldMkLst>
          <pc:docMk/>
          <pc:sldMk cId="1222402063" sldId="292"/>
        </pc:sldMkLst>
        <pc:spChg chg="add del">
          <ac:chgData name="Vanipenta, Venkata Ravamma" userId="0b7e97f4-48ad-4d21-be07-9caa3603a62e" providerId="ADAL" clId="{E11F5847-7868-47E9-8FFE-D716B30848BE}" dt="2023-12-14T12:54:06.950" v="116" actId="26606"/>
          <ac:spMkLst>
            <pc:docMk/>
            <pc:sldMk cId="1222402063" sldId="292"/>
            <ac:spMk id="8" creationId="{42A4FC2C-047E-45A5-965D-8E1E3BF09BC6}"/>
          </ac:spMkLst>
        </pc:spChg>
        <pc:spChg chg="add del">
          <ac:chgData name="Vanipenta, Venkata Ravamma" userId="0b7e97f4-48ad-4d21-be07-9caa3603a62e" providerId="ADAL" clId="{E11F5847-7868-47E9-8FFE-D716B30848BE}" dt="2023-12-14T12:54:09.765" v="118" actId="26606"/>
          <ac:spMkLst>
            <pc:docMk/>
            <pc:sldMk cId="1222402063" sldId="292"/>
            <ac:spMk id="10" creationId="{91DE43FD-EB47-414A-B0AB-169B0FFFA527}"/>
          </ac:spMkLst>
        </pc:spChg>
        <pc:spChg chg="add del">
          <ac:chgData name="Vanipenta, Venkata Ravamma" userId="0b7e97f4-48ad-4d21-be07-9caa3603a62e" providerId="ADAL" clId="{E11F5847-7868-47E9-8FFE-D716B30848BE}" dt="2023-12-14T12:54:09.765" v="118" actId="26606"/>
          <ac:spMkLst>
            <pc:docMk/>
            <pc:sldMk cId="1222402063" sldId="292"/>
            <ac:spMk id="11" creationId="{0B761509-3B9A-49A6-A84B-C3D86811697D}"/>
          </ac:spMkLst>
        </pc:spChg>
        <pc:spChg chg="add del">
          <ac:chgData name="Vanipenta, Venkata Ravamma" userId="0b7e97f4-48ad-4d21-be07-9caa3603a62e" providerId="ADAL" clId="{E11F5847-7868-47E9-8FFE-D716B30848BE}" dt="2023-12-14T12:54:13.102" v="120" actId="26606"/>
          <ac:spMkLst>
            <pc:docMk/>
            <pc:sldMk cId="1222402063" sldId="292"/>
            <ac:spMk id="16" creationId="{42A4FC2C-047E-45A5-965D-8E1E3BF09BC6}"/>
          </ac:spMkLst>
        </pc:spChg>
        <pc:spChg chg="add">
          <ac:chgData name="Vanipenta, Venkata Ravamma" userId="0b7e97f4-48ad-4d21-be07-9caa3603a62e" providerId="ADAL" clId="{E11F5847-7868-47E9-8FFE-D716B30848BE}" dt="2023-12-14T12:54:13.105" v="121" actId="26606"/>
          <ac:spMkLst>
            <pc:docMk/>
            <pc:sldMk cId="1222402063" sldId="292"/>
            <ac:spMk id="18" creationId="{42A4FC2C-047E-45A5-965D-8E1E3BF09BC6}"/>
          </ac:spMkLst>
        </pc:spChg>
        <pc:grpChg chg="add del">
          <ac:chgData name="Vanipenta, Venkata Ravamma" userId="0b7e97f4-48ad-4d21-be07-9caa3603a62e" providerId="ADAL" clId="{E11F5847-7868-47E9-8FFE-D716B30848BE}" dt="2023-12-14T12:54:09.765" v="118" actId="26606"/>
          <ac:grpSpMkLst>
            <pc:docMk/>
            <pc:sldMk cId="1222402063" sldId="292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54:13.105" v="121" actId="26606"/>
          <ac:picMkLst>
            <pc:docMk/>
            <pc:sldMk cId="1222402063" sldId="292"/>
            <ac:picMk id="3" creationId="{D6ED6986-B25F-8FD7-6828-9136372461BB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14T12:55:14.944" v="122" actId="22"/>
        <pc:sldMkLst>
          <pc:docMk/>
          <pc:sldMk cId="1409874379" sldId="293"/>
        </pc:sldMkLst>
        <pc:picChg chg="add">
          <ac:chgData name="Vanipenta, Venkata Ravamma" userId="0b7e97f4-48ad-4d21-be07-9caa3603a62e" providerId="ADAL" clId="{E11F5847-7868-47E9-8FFE-D716B30848BE}" dt="2023-12-14T12:55:14.944" v="122" actId="22"/>
          <ac:picMkLst>
            <pc:docMk/>
            <pc:sldMk cId="1409874379" sldId="293"/>
            <ac:picMk id="3" creationId="{654D5E09-F9A3-502C-380C-C753A6F5CF17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14T12:58:10.300" v="126" actId="26606"/>
        <pc:sldMkLst>
          <pc:docMk/>
          <pc:sldMk cId="1906931498" sldId="294"/>
        </pc:sldMkLst>
        <pc:spChg chg="add del">
          <ac:chgData name="Vanipenta, Venkata Ravamma" userId="0b7e97f4-48ad-4d21-be07-9caa3603a62e" providerId="ADAL" clId="{E11F5847-7868-47E9-8FFE-D716B30848BE}" dt="2023-12-14T12:58:10.298" v="125" actId="26606"/>
          <ac:spMkLst>
            <pc:docMk/>
            <pc:sldMk cId="1906931498" sldId="294"/>
            <ac:spMk id="8" creationId="{0B761509-3B9A-49A6-A84B-C3D86811697D}"/>
          </ac:spMkLst>
        </pc:spChg>
        <pc:spChg chg="add del">
          <ac:chgData name="Vanipenta, Venkata Ravamma" userId="0b7e97f4-48ad-4d21-be07-9caa3603a62e" providerId="ADAL" clId="{E11F5847-7868-47E9-8FFE-D716B30848BE}" dt="2023-12-14T12:58:10.298" v="125" actId="26606"/>
          <ac:spMkLst>
            <pc:docMk/>
            <pc:sldMk cId="1906931498" sldId="294"/>
            <ac:spMk id="10" creationId="{91DE43FD-EB47-414A-B0AB-169B0FFFA527}"/>
          </ac:spMkLst>
        </pc:spChg>
        <pc:spChg chg="add">
          <ac:chgData name="Vanipenta, Venkata Ravamma" userId="0b7e97f4-48ad-4d21-be07-9caa3603a62e" providerId="ADAL" clId="{E11F5847-7868-47E9-8FFE-D716B30848BE}" dt="2023-12-14T12:58:10.300" v="126" actId="26606"/>
          <ac:spMkLst>
            <pc:docMk/>
            <pc:sldMk cId="1906931498" sldId="294"/>
            <ac:spMk id="16" creationId="{42A4FC2C-047E-45A5-965D-8E1E3BF09BC6}"/>
          </ac:spMkLst>
        </pc:spChg>
        <pc:grpChg chg="add del">
          <ac:chgData name="Vanipenta, Venkata Ravamma" userId="0b7e97f4-48ad-4d21-be07-9caa3603a62e" providerId="ADAL" clId="{E11F5847-7868-47E9-8FFE-D716B30848BE}" dt="2023-12-14T12:58:10.298" v="125" actId="26606"/>
          <ac:grpSpMkLst>
            <pc:docMk/>
            <pc:sldMk cId="1906931498" sldId="294"/>
            <ac:grpSpMk id="12" creationId="{58495BCC-CE77-4CC2-952E-846F41119FD5}"/>
          </ac:grpSpMkLst>
        </pc:grpChg>
        <pc:picChg chg="add mod">
          <ac:chgData name="Vanipenta, Venkata Ravamma" userId="0b7e97f4-48ad-4d21-be07-9caa3603a62e" providerId="ADAL" clId="{E11F5847-7868-47E9-8FFE-D716B30848BE}" dt="2023-12-14T12:58:10.300" v="126" actId="26606"/>
          <ac:picMkLst>
            <pc:docMk/>
            <pc:sldMk cId="1906931498" sldId="294"/>
            <ac:picMk id="3" creationId="{8FADCAA5-22C0-CBD5-78AC-E3925CDBBEC9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24T15:28:29.332" v="128" actId="22"/>
        <pc:sldMkLst>
          <pc:docMk/>
          <pc:sldMk cId="3907160316" sldId="295"/>
        </pc:sldMkLst>
        <pc:picChg chg="add">
          <ac:chgData name="Vanipenta, Venkata Ravamma" userId="0b7e97f4-48ad-4d21-be07-9caa3603a62e" providerId="ADAL" clId="{E11F5847-7868-47E9-8FFE-D716B30848BE}" dt="2023-12-24T15:28:29.332" v="128" actId="22"/>
          <ac:picMkLst>
            <pc:docMk/>
            <pc:sldMk cId="3907160316" sldId="295"/>
            <ac:picMk id="3" creationId="{C2DD3CD3-8BCE-0835-1908-2C030DEC78E8}"/>
          </ac:picMkLst>
        </pc:picChg>
      </pc:sldChg>
      <pc:sldChg chg="addSp new mod">
        <pc:chgData name="Vanipenta, Venkata Ravamma" userId="0b7e97f4-48ad-4d21-be07-9caa3603a62e" providerId="ADAL" clId="{E11F5847-7868-47E9-8FFE-D716B30848BE}" dt="2023-12-24T15:35:09.528" v="129" actId="22"/>
        <pc:sldMkLst>
          <pc:docMk/>
          <pc:sldMk cId="3123911965" sldId="296"/>
        </pc:sldMkLst>
        <pc:picChg chg="add">
          <ac:chgData name="Vanipenta, Venkata Ravamma" userId="0b7e97f4-48ad-4d21-be07-9caa3603a62e" providerId="ADAL" clId="{E11F5847-7868-47E9-8FFE-D716B30848BE}" dt="2023-12-24T15:35:09.528" v="129" actId="22"/>
          <ac:picMkLst>
            <pc:docMk/>
            <pc:sldMk cId="3123911965" sldId="296"/>
            <ac:picMk id="3" creationId="{48E122AB-E4BD-32DD-E08F-136C4422822C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24T18:06:35.824" v="146" actId="26606"/>
        <pc:sldMkLst>
          <pc:docMk/>
          <pc:sldMk cId="1289594849" sldId="297"/>
        </pc:sldMkLst>
        <pc:spChg chg="add del">
          <ac:chgData name="Vanipenta, Venkata Ravamma" userId="0b7e97f4-48ad-4d21-be07-9caa3603a62e" providerId="ADAL" clId="{E11F5847-7868-47E9-8FFE-D716B30848BE}" dt="2023-12-24T18:06:33.210" v="143" actId="26606"/>
          <ac:spMkLst>
            <pc:docMk/>
            <pc:sldMk cId="1289594849" sldId="297"/>
            <ac:spMk id="16" creationId="{799448F2-0E5B-42DA-B2D1-11A14E947BD4}"/>
          </ac:spMkLst>
        </pc:spChg>
        <pc:spChg chg="add del">
          <ac:chgData name="Vanipenta, Venkata Ravamma" userId="0b7e97f4-48ad-4d21-be07-9caa3603a62e" providerId="ADAL" clId="{E11F5847-7868-47E9-8FFE-D716B30848BE}" dt="2023-12-24T18:06:33.210" v="143" actId="26606"/>
          <ac:spMkLst>
            <pc:docMk/>
            <pc:sldMk cId="1289594849" sldId="297"/>
            <ac:spMk id="18" creationId="{4E8A7552-20E1-4F34-ADAB-C1DB6634D47E}"/>
          </ac:spMkLst>
        </pc:spChg>
        <pc:spChg chg="add del">
          <ac:chgData name="Vanipenta, Venkata Ravamma" userId="0b7e97f4-48ad-4d21-be07-9caa3603a62e" providerId="ADAL" clId="{E11F5847-7868-47E9-8FFE-D716B30848BE}" dt="2023-12-24T18:06:35.820" v="145" actId="26606"/>
          <ac:spMkLst>
            <pc:docMk/>
            <pc:sldMk cId="1289594849" sldId="297"/>
            <ac:spMk id="20" creationId="{CE7E7877-F64E-4EEA-B778-138031EFF874}"/>
          </ac:spMkLst>
        </pc:spChg>
        <pc:spChg chg="add del">
          <ac:chgData name="Vanipenta, Venkata Ravamma" userId="0b7e97f4-48ad-4d21-be07-9caa3603a62e" providerId="ADAL" clId="{E11F5847-7868-47E9-8FFE-D716B30848BE}" dt="2023-12-24T18:06:35.820" v="145" actId="26606"/>
          <ac:spMkLst>
            <pc:docMk/>
            <pc:sldMk cId="1289594849" sldId="297"/>
            <ac:spMk id="21" creationId="{AA3CC463-F933-4AC4-86E1-5AC14B0C3163}"/>
          </ac:spMkLst>
        </pc:spChg>
        <pc:spChg chg="add del">
          <ac:chgData name="Vanipenta, Venkata Ravamma" userId="0b7e97f4-48ad-4d21-be07-9caa3603a62e" providerId="ADAL" clId="{E11F5847-7868-47E9-8FFE-D716B30848BE}" dt="2023-12-24T18:06:35.820" v="145" actId="26606"/>
          <ac:spMkLst>
            <pc:docMk/>
            <pc:sldMk cId="1289594849" sldId="297"/>
            <ac:spMk id="22" creationId="{7DD6C4F3-70FD-4F13-919C-702EE4886499}"/>
          </ac:spMkLst>
        </pc:spChg>
        <pc:spChg chg="add del">
          <ac:chgData name="Vanipenta, Venkata Ravamma" userId="0b7e97f4-48ad-4d21-be07-9caa3603a62e" providerId="ADAL" clId="{E11F5847-7868-47E9-8FFE-D716B30848BE}" dt="2023-12-24T18:06:35.820" v="145" actId="26606"/>
          <ac:spMkLst>
            <pc:docMk/>
            <pc:sldMk cId="1289594849" sldId="297"/>
            <ac:spMk id="23" creationId="{6025D2DB-A12A-44DB-B00E-F4D622329EDD}"/>
          </ac:spMkLst>
        </pc:spChg>
        <pc:spChg chg="add">
          <ac:chgData name="Vanipenta, Venkata Ravamma" userId="0b7e97f4-48ad-4d21-be07-9caa3603a62e" providerId="ADAL" clId="{E11F5847-7868-47E9-8FFE-D716B30848BE}" dt="2023-12-24T18:06:35.824" v="146" actId="26606"/>
          <ac:spMkLst>
            <pc:docMk/>
            <pc:sldMk cId="1289594849" sldId="297"/>
            <ac:spMk id="25" creationId="{799448F2-0E5B-42DA-B2D1-11A14E947BD4}"/>
          </ac:spMkLst>
        </pc:spChg>
        <pc:spChg chg="add">
          <ac:chgData name="Vanipenta, Venkata Ravamma" userId="0b7e97f4-48ad-4d21-be07-9caa3603a62e" providerId="ADAL" clId="{E11F5847-7868-47E9-8FFE-D716B30848BE}" dt="2023-12-24T18:06:35.824" v="146" actId="26606"/>
          <ac:spMkLst>
            <pc:docMk/>
            <pc:sldMk cId="1289594849" sldId="297"/>
            <ac:spMk id="26" creationId="{4E8A7552-20E1-4F34-ADAB-C1DB6634D47E}"/>
          </ac:spMkLst>
        </pc:spChg>
        <pc:picChg chg="add mod">
          <ac:chgData name="Vanipenta, Venkata Ravamma" userId="0b7e97f4-48ad-4d21-be07-9caa3603a62e" providerId="ADAL" clId="{E11F5847-7868-47E9-8FFE-D716B30848BE}" dt="2023-12-24T18:06:35.824" v="146" actId="26606"/>
          <ac:picMkLst>
            <pc:docMk/>
            <pc:sldMk cId="1289594849" sldId="297"/>
            <ac:picMk id="3" creationId="{4D7EEC24-1378-0122-8908-97FED9C9535E}"/>
          </ac:picMkLst>
        </pc:picChg>
        <pc:picChg chg="add del mod">
          <ac:chgData name="Vanipenta, Venkata Ravamma" userId="0b7e97f4-48ad-4d21-be07-9caa3603a62e" providerId="ADAL" clId="{E11F5847-7868-47E9-8FFE-D716B30848BE}" dt="2023-12-24T17:59:54.335" v="133" actId="478"/>
          <ac:picMkLst>
            <pc:docMk/>
            <pc:sldMk cId="1289594849" sldId="297"/>
            <ac:picMk id="5" creationId="{05A4083E-0B63-201B-C74B-84AC6C351EB4}"/>
          </ac:picMkLst>
        </pc:picChg>
        <pc:picChg chg="add del">
          <ac:chgData name="Vanipenta, Venkata Ravamma" userId="0b7e97f4-48ad-4d21-be07-9caa3603a62e" providerId="ADAL" clId="{E11F5847-7868-47E9-8FFE-D716B30848BE}" dt="2023-12-24T18:00:26.420" v="135" actId="478"/>
          <ac:picMkLst>
            <pc:docMk/>
            <pc:sldMk cId="1289594849" sldId="297"/>
            <ac:picMk id="7" creationId="{024208CB-3495-EE99-224D-9DF324B062CC}"/>
          </ac:picMkLst>
        </pc:picChg>
        <pc:picChg chg="add mod">
          <ac:chgData name="Vanipenta, Venkata Ravamma" userId="0b7e97f4-48ad-4d21-be07-9caa3603a62e" providerId="ADAL" clId="{E11F5847-7868-47E9-8FFE-D716B30848BE}" dt="2023-12-24T18:06:35.824" v="146" actId="26606"/>
          <ac:picMkLst>
            <pc:docMk/>
            <pc:sldMk cId="1289594849" sldId="297"/>
            <ac:picMk id="9" creationId="{1546F72D-1960-3251-7B36-B4A73D5F98F7}"/>
          </ac:picMkLst>
        </pc:picChg>
        <pc:picChg chg="add mod ord">
          <ac:chgData name="Vanipenta, Venkata Ravamma" userId="0b7e97f4-48ad-4d21-be07-9caa3603a62e" providerId="ADAL" clId="{E11F5847-7868-47E9-8FFE-D716B30848BE}" dt="2023-12-24T18:06:35.824" v="146" actId="26606"/>
          <ac:picMkLst>
            <pc:docMk/>
            <pc:sldMk cId="1289594849" sldId="297"/>
            <ac:picMk id="11" creationId="{71FFD877-DE0A-6BDD-6AF9-46AE709D3AEF}"/>
          </ac:picMkLst>
        </pc:picChg>
      </pc:sldChg>
      <pc:sldChg chg="addSp delSp modSp new mod setBg">
        <pc:chgData name="Vanipenta, Venkata Ravamma" userId="0b7e97f4-48ad-4d21-be07-9caa3603a62e" providerId="ADAL" clId="{E11F5847-7868-47E9-8FFE-D716B30848BE}" dt="2023-12-24T18:13:32.937" v="151" actId="26606"/>
        <pc:sldMkLst>
          <pc:docMk/>
          <pc:sldMk cId="3661131130" sldId="298"/>
        </pc:sldMkLst>
        <pc:spChg chg="add del">
          <ac:chgData name="Vanipenta, Venkata Ravamma" userId="0b7e97f4-48ad-4d21-be07-9caa3603a62e" providerId="ADAL" clId="{E11F5847-7868-47E9-8FFE-D716B30848BE}" dt="2023-12-24T18:13:32.937" v="151" actId="26606"/>
          <ac:spMkLst>
            <pc:docMk/>
            <pc:sldMk cId="3661131130" sldId="298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E11F5847-7868-47E9-8FFE-D716B30848BE}" dt="2023-12-24T18:13:32.937" v="151" actId="26606"/>
          <ac:spMkLst>
            <pc:docMk/>
            <pc:sldMk cId="3661131130" sldId="298"/>
            <ac:spMk id="12" creationId="{20586029-32A0-47E5-9AEC-AE3ABA6B94D0}"/>
          </ac:spMkLst>
        </pc:spChg>
        <pc:spChg chg="add">
          <ac:chgData name="Vanipenta, Venkata Ravamma" userId="0b7e97f4-48ad-4d21-be07-9caa3603a62e" providerId="ADAL" clId="{E11F5847-7868-47E9-8FFE-D716B30848BE}" dt="2023-12-24T18:13:32.937" v="151" actId="26606"/>
          <ac:spMkLst>
            <pc:docMk/>
            <pc:sldMk cId="3661131130" sldId="298"/>
            <ac:spMk id="19" creationId="{799448F2-0E5B-42DA-B2D1-11A14E947BD4}"/>
          </ac:spMkLst>
        </pc:spChg>
        <pc:spChg chg="add">
          <ac:chgData name="Vanipenta, Venkata Ravamma" userId="0b7e97f4-48ad-4d21-be07-9caa3603a62e" providerId="ADAL" clId="{E11F5847-7868-47E9-8FFE-D716B30848BE}" dt="2023-12-24T18:13:32.937" v="151" actId="26606"/>
          <ac:spMkLst>
            <pc:docMk/>
            <pc:sldMk cId="3661131130" sldId="298"/>
            <ac:spMk id="21" creationId="{4E8A7552-20E1-4F34-ADAB-C1DB6634D47E}"/>
          </ac:spMkLst>
        </pc:spChg>
        <pc:picChg chg="add mod">
          <ac:chgData name="Vanipenta, Venkata Ravamma" userId="0b7e97f4-48ad-4d21-be07-9caa3603a62e" providerId="ADAL" clId="{E11F5847-7868-47E9-8FFE-D716B30848BE}" dt="2023-12-24T18:13:32.937" v="151" actId="26606"/>
          <ac:picMkLst>
            <pc:docMk/>
            <pc:sldMk cId="3661131130" sldId="298"/>
            <ac:picMk id="3" creationId="{C197A6D4-0165-0D1B-264D-503C1DADE71C}"/>
          </ac:picMkLst>
        </pc:picChg>
        <pc:picChg chg="add mod">
          <ac:chgData name="Vanipenta, Venkata Ravamma" userId="0b7e97f4-48ad-4d21-be07-9caa3603a62e" providerId="ADAL" clId="{E11F5847-7868-47E9-8FFE-D716B30848BE}" dt="2023-12-24T18:13:32.937" v="151" actId="26606"/>
          <ac:picMkLst>
            <pc:docMk/>
            <pc:sldMk cId="3661131130" sldId="298"/>
            <ac:picMk id="5" creationId="{621BA667-09C9-4ED4-85EF-6C7606129D9B}"/>
          </ac:picMkLst>
        </pc:picChg>
        <pc:picChg chg="add mod ord">
          <ac:chgData name="Vanipenta, Venkata Ravamma" userId="0b7e97f4-48ad-4d21-be07-9caa3603a62e" providerId="ADAL" clId="{E11F5847-7868-47E9-8FFE-D716B30848BE}" dt="2023-12-24T18:13:32.937" v="151" actId="26606"/>
          <ac:picMkLst>
            <pc:docMk/>
            <pc:sldMk cId="3661131130" sldId="298"/>
            <ac:picMk id="7" creationId="{06DCA5E4-30CF-4F59-4E0F-1555447E82DF}"/>
          </ac:picMkLst>
        </pc:picChg>
        <pc:cxnChg chg="add del">
          <ac:chgData name="Vanipenta, Venkata Ravamma" userId="0b7e97f4-48ad-4d21-be07-9caa3603a62e" providerId="ADAL" clId="{E11F5847-7868-47E9-8FFE-D716B30848BE}" dt="2023-12-24T18:13:32.937" v="151" actId="26606"/>
          <ac:cxnSpMkLst>
            <pc:docMk/>
            <pc:sldMk cId="3661131130" sldId="298"/>
            <ac:cxnSpMk id="14" creationId="{8C730EAB-A532-4295-A302-FB4B90DB9F5E}"/>
          </ac:cxnSpMkLst>
        </pc:cxnChg>
      </pc:sldChg>
      <pc:sldChg chg="addSp modSp new mod setBg">
        <pc:chgData name="Vanipenta, Venkata Ravamma" userId="0b7e97f4-48ad-4d21-be07-9caa3603a62e" providerId="ADAL" clId="{E11F5847-7868-47E9-8FFE-D716B30848BE}" dt="2023-12-24T18:16:15.111" v="155" actId="26606"/>
        <pc:sldMkLst>
          <pc:docMk/>
          <pc:sldMk cId="1952220812" sldId="299"/>
        </pc:sldMkLst>
        <pc:spChg chg="add">
          <ac:chgData name="Vanipenta, Venkata Ravamma" userId="0b7e97f4-48ad-4d21-be07-9caa3603a62e" providerId="ADAL" clId="{E11F5847-7868-47E9-8FFE-D716B30848BE}" dt="2023-12-24T18:16:15.111" v="155" actId="26606"/>
          <ac:spMkLst>
            <pc:docMk/>
            <pc:sldMk cId="1952220812" sldId="299"/>
            <ac:spMk id="10" creationId="{A9F529C3-C941-49FD-8C67-82F134F64BDB}"/>
          </ac:spMkLst>
        </pc:spChg>
        <pc:spChg chg="add">
          <ac:chgData name="Vanipenta, Venkata Ravamma" userId="0b7e97f4-48ad-4d21-be07-9caa3603a62e" providerId="ADAL" clId="{E11F5847-7868-47E9-8FFE-D716B30848BE}" dt="2023-12-24T18:16:15.111" v="155" actId="26606"/>
          <ac:spMkLst>
            <pc:docMk/>
            <pc:sldMk cId="1952220812" sldId="299"/>
            <ac:spMk id="12" creationId="{20586029-32A0-47E5-9AEC-AE3ABA6B94D0}"/>
          </ac:spMkLst>
        </pc:spChg>
        <pc:picChg chg="add mod">
          <ac:chgData name="Vanipenta, Venkata Ravamma" userId="0b7e97f4-48ad-4d21-be07-9caa3603a62e" providerId="ADAL" clId="{E11F5847-7868-47E9-8FFE-D716B30848BE}" dt="2023-12-24T18:16:15.111" v="155" actId="26606"/>
          <ac:picMkLst>
            <pc:docMk/>
            <pc:sldMk cId="1952220812" sldId="299"/>
            <ac:picMk id="3" creationId="{C2FE8F28-8451-ED9D-C9C6-9A8A161A8D9B}"/>
          </ac:picMkLst>
        </pc:picChg>
        <pc:picChg chg="add mod">
          <ac:chgData name="Vanipenta, Venkata Ravamma" userId="0b7e97f4-48ad-4d21-be07-9caa3603a62e" providerId="ADAL" clId="{E11F5847-7868-47E9-8FFE-D716B30848BE}" dt="2023-12-24T18:16:15.111" v="155" actId="26606"/>
          <ac:picMkLst>
            <pc:docMk/>
            <pc:sldMk cId="1952220812" sldId="299"/>
            <ac:picMk id="5" creationId="{582AFD7A-A2E5-0F83-A544-42BDA8060481}"/>
          </ac:picMkLst>
        </pc:picChg>
        <pc:cxnChg chg="add">
          <ac:chgData name="Vanipenta, Venkata Ravamma" userId="0b7e97f4-48ad-4d21-be07-9caa3603a62e" providerId="ADAL" clId="{E11F5847-7868-47E9-8FFE-D716B30848BE}" dt="2023-12-24T18:16:15.111" v="155" actId="26606"/>
          <ac:cxnSpMkLst>
            <pc:docMk/>
            <pc:sldMk cId="1952220812" sldId="299"/>
            <ac:cxnSpMk id="14" creationId="{8C730EAB-A532-4295-A302-FB4B90DB9F5E}"/>
          </ac:cxnSpMkLst>
        </pc:cxnChg>
      </pc:sldChg>
      <pc:sldChg chg="new">
        <pc:chgData name="Vanipenta, Venkata Ravamma" userId="0b7e97f4-48ad-4d21-be07-9caa3603a62e" providerId="ADAL" clId="{E11F5847-7868-47E9-8FFE-D716B30848BE}" dt="2023-12-14T10:58:42.605" v="43" actId="680"/>
        <pc:sldMkLst>
          <pc:docMk/>
          <pc:sldMk cId="21658751" sldId="300"/>
        </pc:sldMkLst>
      </pc:sldChg>
      <pc:sldChg chg="new">
        <pc:chgData name="Vanipenta, Venkata Ravamma" userId="0b7e97f4-48ad-4d21-be07-9caa3603a62e" providerId="ADAL" clId="{E11F5847-7868-47E9-8FFE-D716B30848BE}" dt="2023-12-14T10:58:42.828" v="44" actId="680"/>
        <pc:sldMkLst>
          <pc:docMk/>
          <pc:sldMk cId="830568805" sldId="301"/>
        </pc:sldMkLst>
      </pc:sldChg>
      <pc:sldChg chg="new">
        <pc:chgData name="Vanipenta, Venkata Ravamma" userId="0b7e97f4-48ad-4d21-be07-9caa3603a62e" providerId="ADAL" clId="{E11F5847-7868-47E9-8FFE-D716B30848BE}" dt="2023-12-14T10:58:43.058" v="45" actId="680"/>
        <pc:sldMkLst>
          <pc:docMk/>
          <pc:sldMk cId="4131358698" sldId="302"/>
        </pc:sldMkLst>
      </pc:sldChg>
      <pc:sldChg chg="new">
        <pc:chgData name="Vanipenta, Venkata Ravamma" userId="0b7e97f4-48ad-4d21-be07-9caa3603a62e" providerId="ADAL" clId="{E11F5847-7868-47E9-8FFE-D716B30848BE}" dt="2023-12-14T10:58:43.287" v="46" actId="680"/>
        <pc:sldMkLst>
          <pc:docMk/>
          <pc:sldMk cId="3193666638" sldId="303"/>
        </pc:sldMkLst>
      </pc:sldChg>
      <pc:sldChg chg="new">
        <pc:chgData name="Vanipenta, Venkata Ravamma" userId="0b7e97f4-48ad-4d21-be07-9caa3603a62e" providerId="ADAL" clId="{E11F5847-7868-47E9-8FFE-D716B30848BE}" dt="2023-12-14T10:58:43.508" v="47" actId="680"/>
        <pc:sldMkLst>
          <pc:docMk/>
          <pc:sldMk cId="2096390939" sldId="304"/>
        </pc:sldMkLst>
      </pc:sldChg>
      <pc:sldChg chg="new">
        <pc:chgData name="Vanipenta, Venkata Ravamma" userId="0b7e97f4-48ad-4d21-be07-9caa3603a62e" providerId="ADAL" clId="{E11F5847-7868-47E9-8FFE-D716B30848BE}" dt="2023-12-14T10:58:43.754" v="48" actId="680"/>
        <pc:sldMkLst>
          <pc:docMk/>
          <pc:sldMk cId="3298278786" sldId="30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D458-065E-02ED-6CD4-B6B080735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13883-3225-8C45-CF43-99745DFF1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8EFB8-C41A-450F-F815-6DA45690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CC7E-6602-FA62-E2AB-D989443C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6618C-D68C-14B3-67D0-4C1F9F9C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05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B538-11D6-53C0-BD18-99DD616F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2F4B7-6C8C-4EE5-7F57-91A169D02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BF58C-F2D5-3574-E214-543FA91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A10E-312B-EBFF-E179-85106957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8F095-4F26-78F9-F16E-7ED36DCB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2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7711E-F2B6-8186-1813-1F4C9FCEC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03E2C-7BC4-DA0C-9A03-F593E076A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538A0-84C3-D13D-9FA3-523B122A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3CF9-9B6B-F5F4-AA6D-6FE6CC2F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75A7-E159-D392-B179-0492CCE3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EC18-22F2-10E5-443A-6696ECCC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3FE8-8BE8-EF03-9D70-8E273BC29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A280-A78D-C129-C95A-53E70F6D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AC54-0A21-1A99-BC1F-A134222B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63060-C753-D740-C53F-8531D707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DCD9-9851-702E-8941-3E900C48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CC07-B703-3D83-5D28-81AA6D167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82B3D-FA80-9086-1D1B-37EE1071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BFBD-CDDD-1759-48EC-0A2F8241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2CD0A-F9DE-EBF0-3B5A-76A6C0FC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DFFE-4C75-858A-384B-D366811F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34AA-3E15-3D40-8AA1-C5E465DAA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57A83-1789-45CB-FEAE-9181FC15D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9CF8-7477-0A76-B454-0080EE97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907C4-02D3-AD5E-1D03-72CC3104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7C4F5-25ED-A70D-6BA4-6A8F3DFF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64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D938-B2D1-469C-C846-D202A81E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6D429-7A37-864A-43E3-A6A8CDF4B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8AC2E-BD63-AF3A-EE27-4F8AB82C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1ED69-28E4-C857-8DE6-06F5CAFBA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81063-7A79-6709-5E50-4AB8BA5A6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A5709-87C4-ADF7-B258-06865990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DE14C-878E-7870-90AA-4CB9D4E2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AB87-DE4D-4C5D-874F-5B442A36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8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8FFD-CB2F-A66D-A841-750CDE4F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5548D-03EC-ED8B-A3DE-B69C27E8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85DBB-7DA8-5636-C051-AF7C1390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41E3B-1F44-5C69-17D0-B381A86F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51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7ED07-82BB-EFDF-4D53-A631C06E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7DAC2-0ABB-CEDE-80DE-718120C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40C6-F2E3-6096-77E9-A73471AF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63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A977-0C53-C626-7368-1CA56F58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404F-D818-A910-25C4-5FCBFFA4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5C8F7-94CA-B59E-E344-9BCE553D6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308FE-FB65-35BA-A5EA-916B9506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E5386-100D-A2C5-B841-FB32D59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0600B-4479-D104-88BB-4CAE7B38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14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3153-AE65-F48D-ADE4-155634CA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9A4E52-2222-18A1-3572-4927CC78D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89CF6-28A4-9B66-3939-6CF600B39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4D598-EDB1-9F1D-B36A-3A9D502D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CA83E-2F8E-2049-BDCF-EF54ECF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F8F95-A130-D629-C805-540917C4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4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B4896-7FB7-6E30-6DA1-C67CAAD1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CC062-A7CC-AD48-BE7F-4E2249739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3CE5-F166-27E6-A75B-5154A597E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AC16-ADF7-4C30-AF90-C0F064EAEA3B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AEB9-B89D-4D3F-FF5C-137D915E6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D84C2-C6DB-6536-4D04-12BEA6F3D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84A8-7557-4F5C-B9B1-9C09196338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04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9214C-6883-518C-10F9-E5C600F8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482625"/>
            <a:ext cx="7988711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D0C15-37DD-F869-D33F-0ED240D4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52" y="1454048"/>
            <a:ext cx="7683895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5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1FC89-5697-33ED-2A49-E97EDCD7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51" y="1301640"/>
            <a:ext cx="7734698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4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39873-FF21-3C44-0312-CE4196C8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7" y="1273064"/>
            <a:ext cx="7493385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9E1C7-1E46-7E83-380C-04BA3FF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0" y="1263538"/>
            <a:ext cx="7588640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7D1EB-EB51-C9E1-385C-D8AF5683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54" y="1358793"/>
            <a:ext cx="7607691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9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B8817-589C-29DC-D29F-9842024B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04" y="1406421"/>
            <a:ext cx="7620392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9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A27DA-8E71-B13C-7818-43A8C5B0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64" y="1482625"/>
            <a:ext cx="7226671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7C3B3-745C-7FF6-F3B8-818FB47B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29" y="1615982"/>
            <a:ext cx="7626742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E1251-2BF6-B457-EB4A-968AA40E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33" y="1454048"/>
            <a:ext cx="7448933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C55A2-F157-E49F-9962-FFF20407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90" y="1628682"/>
            <a:ext cx="7207620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84812-5CB9-3930-5201-F664DAFE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711236"/>
            <a:ext cx="795060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7EC62-B91A-9405-1104-1381C743B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8" y="1571529"/>
            <a:ext cx="7664844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9F3AD-23CE-AE9D-1092-FB5A8076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65" y="1628682"/>
            <a:ext cx="5258070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ECD5D8-8939-8F32-022E-6A152207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7" y="1749338"/>
            <a:ext cx="7493385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583FA-A8B8-AF80-F11A-8D36F686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25" y="1361969"/>
            <a:ext cx="7779150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54ABB-2964-CED9-4DE4-E47490A7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0" y="1514376"/>
            <a:ext cx="7588640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1B6CC-1F20-CCE3-6BFE-87B28A3F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25" y="1406421"/>
            <a:ext cx="7779150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CE1F8-A4DA-7A93-70E7-88961AE6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08" y="1473099"/>
            <a:ext cx="7467984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8B5A-EB1A-098D-AFCD-7BA46FD1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26" y="1263538"/>
            <a:ext cx="775374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D99A7-0C66-9E79-769F-93BE7250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4C588-4C3D-C914-A03F-6A908B57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3" y="643466"/>
            <a:ext cx="6587970" cy="55668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39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85453-30A9-DA1D-2079-1A69138E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76" y="1447698"/>
            <a:ext cx="6769448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B3B55-454F-FEC6-99B4-B5F358F0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2"/>
            <a:ext cx="7047923" cy="35944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770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03073-4ABF-6AA8-2F54-42158E16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" b="-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89C3B-1D95-762D-280A-E7FCA31B9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1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E26A0-66BC-D35E-BC2D-07930503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3696"/>
            <a:ext cx="7047923" cy="4246373"/>
          </a:xfrm>
          <a:prstGeom prst="rect">
            <a:avLst/>
          </a:prstGeom>
        </p:spPr>
      </p:pic>
      <p:grpSp>
        <p:nvGrpSpPr>
          <p:cNvPr id="7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14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DF03-6A63-7F35-50CC-9FBDCA312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6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95048-3E61-8F22-F40D-5982AFA3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7515"/>
            <a:ext cx="7047923" cy="38587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38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D6986-B25F-8FD7-6828-913637246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02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D5E09-F9A3-502C-380C-C753A6F5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54" y="1266714"/>
            <a:ext cx="7607691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4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DCAA5-22C0-CBD5-78AC-E3925CDB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1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D3CD3-8BCE-0835-1908-2C030DEC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4" y="374493"/>
            <a:ext cx="8407832" cy="61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6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FBAFE-BF88-1080-937F-A1763C5C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05" y="1590580"/>
            <a:ext cx="7569589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62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122AB-E4BD-32DD-E08F-136C4422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4" y="1266714"/>
            <a:ext cx="840783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11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FFD877-DE0A-6BDD-6AF9-46AE709D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70368"/>
            <a:ext cx="5426764" cy="2007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EEC24-1378-0122-8908-97FED9C9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39814"/>
            <a:ext cx="5426764" cy="1343123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46F72D-1960-3251-7B36-B4A73D5F9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088189"/>
            <a:ext cx="5426764" cy="25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94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DCA5E4-30CF-4F59-4E0F-1555447E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001005"/>
            <a:ext cx="5426764" cy="1546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7A6D4-0165-0D1B-264D-503C1DAD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271979"/>
            <a:ext cx="5426764" cy="14787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BA667-09C9-4ED4-85EF-6C760612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66310"/>
            <a:ext cx="5426764" cy="19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E8F28-8451-ED9D-C9C6-9A8A161A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73778"/>
            <a:ext cx="5294716" cy="13104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2AFD7A-A2E5-0F83-A544-42BDA806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423004"/>
            <a:ext cx="5294715" cy="20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20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8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68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358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66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390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27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FD438-3ED8-E054-4F23-495DF591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52" y="1225437"/>
            <a:ext cx="768389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4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7F75-8804-4EDB-B5E1-F57D4FBA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16" y="1771565"/>
            <a:ext cx="7163168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B79BA-72AE-54D5-A88F-0258671E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1" y="1371494"/>
            <a:ext cx="7525137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2637-2802-103B-0936-D7493004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2" y="1663609"/>
            <a:ext cx="8103016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495DE-3C30-A53D-2866-A6C9F866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69" y="1816017"/>
            <a:ext cx="5105662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2023-09-26T07:03:46Z</dcterms:created>
  <dcterms:modified xsi:type="dcterms:W3CDTF">2023-12-24T18:16:16Z</dcterms:modified>
</cp:coreProperties>
</file>